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7" r:id="rId2"/>
    <p:sldId id="261" r:id="rId3"/>
    <p:sldId id="278" r:id="rId4"/>
    <p:sldId id="277" r:id="rId5"/>
    <p:sldId id="260" r:id="rId6"/>
    <p:sldId id="258" r:id="rId7"/>
    <p:sldId id="259" r:id="rId8"/>
    <p:sldId id="256" r:id="rId9"/>
    <p:sldId id="263" r:id="rId10"/>
    <p:sldId id="269" r:id="rId11"/>
    <p:sldId id="262" r:id="rId12"/>
    <p:sldId id="266" r:id="rId13"/>
    <p:sldId id="273" r:id="rId14"/>
    <p:sldId id="268" r:id="rId15"/>
    <p:sldId id="27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Зулита" initials="З" lastIdx="1" clrIdx="0">
    <p:extLst>
      <p:ext uri="{19B8F6BF-5375-455C-9EA6-DF929625EA0E}">
        <p15:presenceInfo xmlns:p15="http://schemas.microsoft.com/office/powerpoint/2012/main" userId="Зулит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09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78" y="24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CED7-2C93-49FA-A9E1-60EA467D163A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EFC0A-4CA1-4F0D-8E63-3150CAFAF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68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CED7-2C93-49FA-A9E1-60EA467D163A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EFC0A-4CA1-4F0D-8E63-3150CAFAF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228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CED7-2C93-49FA-A9E1-60EA467D163A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EFC0A-4CA1-4F0D-8E63-3150CAFAF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557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CED7-2C93-49FA-A9E1-60EA467D163A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EFC0A-4CA1-4F0D-8E63-3150CAFAF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788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CED7-2C93-49FA-A9E1-60EA467D163A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EFC0A-4CA1-4F0D-8E63-3150CAFAF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55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CED7-2C93-49FA-A9E1-60EA467D163A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EFC0A-4CA1-4F0D-8E63-3150CAFAF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203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CED7-2C93-49FA-A9E1-60EA467D163A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EFC0A-4CA1-4F0D-8E63-3150CAFAF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798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CED7-2C93-49FA-A9E1-60EA467D163A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EFC0A-4CA1-4F0D-8E63-3150CAFAF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49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CED7-2C93-49FA-A9E1-60EA467D163A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EFC0A-4CA1-4F0D-8E63-3150CAFAF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641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CED7-2C93-49FA-A9E1-60EA467D163A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EFC0A-4CA1-4F0D-8E63-3150CAFAF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361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CED7-2C93-49FA-A9E1-60EA467D163A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EFC0A-4CA1-4F0D-8E63-3150CAFAF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816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7CED7-2C93-49FA-A9E1-60EA467D163A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EFC0A-4CA1-4F0D-8E63-3150CAFAF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280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6479" y="3244647"/>
            <a:ext cx="11017045" cy="2518590"/>
          </a:xfrm>
        </p:spPr>
        <p:txBody>
          <a:bodyPr>
            <a:noAutofit/>
          </a:bodyPr>
          <a:lstStyle/>
          <a:p>
            <a:br>
              <a:rPr lang="ru-RU" sz="5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5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ГБСУСОН</a:t>
            </a:r>
            <a:br>
              <a:rPr lang="ru-RU" sz="5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«Дербетовский детский дом-интернат</a:t>
            </a:r>
            <a:br>
              <a:rPr lang="ru-RU" sz="5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умственно отсталых детей»</a:t>
            </a:r>
            <a:br>
              <a:rPr lang="ru-RU" sz="5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5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территории</a:t>
            </a:r>
            <a:br>
              <a:rPr lang="ru-RU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 2020 года</a:t>
            </a:r>
            <a:br>
              <a:rPr lang="ru-RU" sz="5400" b="1" dirty="0"/>
            </a:b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28947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2677" y="731520"/>
            <a:ext cx="37512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>
                <a:solidFill>
                  <a:srgbClr val="FF0000"/>
                </a:solidFill>
              </a:rPr>
              <a:t>В землю семена посеем,</a:t>
            </a:r>
          </a:p>
          <a:p>
            <a:r>
              <a:rPr lang="ru-RU" sz="2400" i="1" dirty="0">
                <a:solidFill>
                  <a:srgbClr val="FF0000"/>
                </a:solidFill>
              </a:rPr>
              <a:t>Это делать мы умеем.</a:t>
            </a:r>
          </a:p>
          <a:p>
            <a:r>
              <a:rPr lang="ru-RU" sz="2400" i="1" dirty="0">
                <a:solidFill>
                  <a:srgbClr val="FF0000"/>
                </a:solidFill>
              </a:rPr>
              <a:t>Отдохнуть земля успела,</a:t>
            </a:r>
          </a:p>
          <a:p>
            <a:r>
              <a:rPr lang="ru-RU" sz="2400" i="1" dirty="0">
                <a:solidFill>
                  <a:srgbClr val="FF0000"/>
                </a:solidFill>
              </a:rPr>
              <a:t>Зима ей тоже надоела.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4621">
            <a:off x="7845127" y="1466245"/>
            <a:ext cx="3850783" cy="51101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4290">
            <a:off x="1395919" y="1695886"/>
            <a:ext cx="3886594" cy="450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40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808" y="3300968"/>
            <a:ext cx="5021824" cy="3347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23" y="3551475"/>
            <a:ext cx="4675239" cy="3116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272"/>
            <a:ext cx="4188542" cy="2792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088194" y="1238865"/>
            <a:ext cx="573394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Молчат задумчивые сосны</a:t>
            </a:r>
          </a:p>
          <a:p>
            <a:r>
              <a:rPr lang="ru-RU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обнимку с ветром в непогоду.</a:t>
            </a:r>
          </a:p>
          <a:p>
            <a:r>
              <a:rPr lang="ru-RU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все идут к ним снова в гости,</a:t>
            </a:r>
          </a:p>
          <a:p>
            <a:r>
              <a:rPr lang="ru-RU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вспомнить молодости годы…</a:t>
            </a:r>
          </a:p>
        </p:txBody>
      </p:sp>
    </p:spTree>
    <p:extLst>
      <p:ext uri="{BB962C8B-B14F-4D97-AF65-F5344CB8AC3E}">
        <p14:creationId xmlns:p14="http://schemas.microsoft.com/office/powerpoint/2010/main" val="3079531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767" y="2834907"/>
            <a:ext cx="5747045" cy="3831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24" y="901521"/>
            <a:ext cx="5110424" cy="45848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 w="139700" h="139700" prst="divot"/>
          </a:sp3d>
        </p:spPr>
      </p:pic>
    </p:spTree>
    <p:extLst>
      <p:ext uri="{BB962C8B-B14F-4D97-AF65-F5344CB8AC3E}">
        <p14:creationId xmlns:p14="http://schemas.microsoft.com/office/powerpoint/2010/main" val="2368700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1298"/>
            <a:ext cx="5069969" cy="3379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947794" y="0"/>
            <a:ext cx="62442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i="1" dirty="0">
              <a:solidFill>
                <a:srgbClr val="FF0000"/>
              </a:solidFill>
            </a:endParaRPr>
          </a:p>
          <a:p>
            <a:r>
              <a:rPr lang="ru-RU" sz="2400" i="1" dirty="0">
                <a:solidFill>
                  <a:srgbClr val="FF0000"/>
                </a:solidFill>
              </a:rPr>
              <a:t>Хочешь быть здоровым, сильным?</a:t>
            </a:r>
          </a:p>
          <a:p>
            <a:r>
              <a:rPr lang="ru-RU" sz="2400" i="1" dirty="0">
                <a:solidFill>
                  <a:srgbClr val="FF0000"/>
                </a:solidFill>
              </a:rPr>
              <a:t>Занимайся спортом ты!</a:t>
            </a:r>
          </a:p>
          <a:p>
            <a:r>
              <a:rPr lang="ru-RU" sz="2400" i="1" dirty="0">
                <a:solidFill>
                  <a:srgbClr val="FF0000"/>
                </a:solidFill>
              </a:rPr>
              <a:t>И тогда добиться в жизни</a:t>
            </a:r>
          </a:p>
          <a:p>
            <a:r>
              <a:rPr lang="ru-RU" sz="2400" i="1" dirty="0">
                <a:solidFill>
                  <a:srgbClr val="FF0000"/>
                </a:solidFill>
              </a:rPr>
              <a:t>Сможешь очень много ты!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084" y="3031617"/>
            <a:ext cx="5540477" cy="3693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714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74" y="325143"/>
            <a:ext cx="8805700" cy="5870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874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72754" y="746975"/>
            <a:ext cx="7181045" cy="54299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 приглашаем в гости к нам,</a:t>
            </a:r>
          </a:p>
          <a:p>
            <a:pPr marL="0" indent="0" algn="ctr">
              <a:buNone/>
            </a:pPr>
            <a:r>
              <a:rPr lang="ru-RU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мы рады всем гостям !</a:t>
            </a:r>
          </a:p>
        </p:txBody>
      </p:sp>
    </p:spTree>
    <p:extLst>
      <p:ext uri="{BB962C8B-B14F-4D97-AF65-F5344CB8AC3E}">
        <p14:creationId xmlns:p14="http://schemas.microsoft.com/office/powerpoint/2010/main" val="710300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05"/>
          <a:stretch/>
        </p:blipFill>
        <p:spPr>
          <a:xfrm>
            <a:off x="1902543" y="0"/>
            <a:ext cx="8155858" cy="6459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23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6712" y="214490"/>
            <a:ext cx="5181600" cy="38382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7999" y="1004710"/>
            <a:ext cx="3420533" cy="57347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2741" y="3347786"/>
            <a:ext cx="1536325" cy="104860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 rot="10800000" flipV="1">
            <a:off x="3607266" y="4365609"/>
            <a:ext cx="458877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FF0000"/>
              </a:solidFill>
            </a:endParaRPr>
          </a:p>
          <a:p>
            <a:pPr algn="ctr"/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Входы в учреждение </a:t>
            </a:r>
          </a:p>
          <a:p>
            <a:pPr algn="ctr"/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приспособлены для лиц с ограниченными</a:t>
            </a:r>
          </a:p>
          <a:p>
            <a:pPr algn="ctr"/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возможностями здоровья</a:t>
            </a:r>
          </a:p>
        </p:txBody>
      </p:sp>
    </p:spTree>
    <p:extLst>
      <p:ext uri="{BB962C8B-B14F-4D97-AF65-F5344CB8AC3E}">
        <p14:creationId xmlns:p14="http://schemas.microsoft.com/office/powerpoint/2010/main" val="719768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09938" y="365125"/>
            <a:ext cx="437882" cy="13255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1834" y="2944478"/>
            <a:ext cx="4707466" cy="35298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498" y="0"/>
            <a:ext cx="5949244" cy="38773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430" y="5636653"/>
            <a:ext cx="890093" cy="8900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6649" y="3188265"/>
            <a:ext cx="890093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2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405" y="190675"/>
            <a:ext cx="4794068" cy="3526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648" y="3717647"/>
            <a:ext cx="4545875" cy="2936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51" y="407963"/>
            <a:ext cx="4964525" cy="3309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12201" r="27950" b="15743"/>
          <a:stretch/>
        </p:blipFill>
        <p:spPr>
          <a:xfrm>
            <a:off x="3885384" y="3450671"/>
            <a:ext cx="1335292" cy="133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379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4129544" y="412955"/>
            <a:ext cx="52061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>
                <a:solidFill>
                  <a:srgbClr val="FF0000"/>
                </a:solidFill>
              </a:rPr>
              <a:t>Зима прошла. Растаяли сугробы,</a:t>
            </a:r>
          </a:p>
          <a:p>
            <a:r>
              <a:rPr lang="ru-RU" sz="2000" i="1" dirty="0">
                <a:solidFill>
                  <a:srgbClr val="FF0000"/>
                </a:solidFill>
              </a:rPr>
              <a:t>Повсюду обнажился всякий хлам.</a:t>
            </a:r>
          </a:p>
          <a:p>
            <a:r>
              <a:rPr lang="ru-RU" sz="2000" i="1" dirty="0">
                <a:solidFill>
                  <a:srgbClr val="FF0000"/>
                </a:solidFill>
              </a:rPr>
              <a:t>И чтобы чистым стал наш дом любимый -  В нём нужно провести уборку нам.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11851" y="2525107"/>
            <a:ext cx="4732275" cy="31548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2436" y="2827039"/>
            <a:ext cx="4597580" cy="30650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14644" y="2311003"/>
            <a:ext cx="4730771" cy="315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36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91304" y="2290505"/>
            <a:ext cx="4505633" cy="30037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230" y="128544"/>
            <a:ext cx="4723843" cy="31492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897" y="2386676"/>
            <a:ext cx="891096" cy="8910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948" y="3792382"/>
            <a:ext cx="4270941" cy="284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06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28345" y="-298174"/>
            <a:ext cx="6398612" cy="2034695"/>
          </a:xfrm>
        </p:spPr>
        <p:txBody>
          <a:bodyPr>
            <a:noAutofit/>
          </a:bodyPr>
          <a:lstStyle/>
          <a:p>
            <a:pPr algn="l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Шуршат листочки под ногами,</a:t>
            </a:r>
            <a:b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уберем сегодня сами!</a:t>
            </a:r>
            <a:b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станем мы лениться!</a:t>
            </a:r>
            <a:b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Будем мы трудиться!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21" y="369097"/>
            <a:ext cx="4077930" cy="2718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477" y="3536518"/>
            <a:ext cx="4505629" cy="3003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362" y="2841674"/>
            <a:ext cx="4703595" cy="3135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4781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714" y="2147553"/>
            <a:ext cx="4424286" cy="2949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36541"/>
            <a:ext cx="4443061" cy="2962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41244" y="2510985"/>
            <a:ext cx="4810902" cy="3207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642337" y="351693"/>
            <a:ext cx="32768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FF0000"/>
                </a:solidFill>
              </a:rPr>
              <a:t>От земли идет парок,</a:t>
            </a:r>
          </a:p>
          <a:p>
            <a:r>
              <a:rPr lang="ru-RU" sz="2000" b="1" i="1" dirty="0">
                <a:solidFill>
                  <a:srgbClr val="FF0000"/>
                </a:solidFill>
              </a:rPr>
              <a:t>От работы будет прок.</a:t>
            </a:r>
          </a:p>
          <a:p>
            <a:r>
              <a:rPr lang="ru-RU" sz="2000" b="1" i="1" dirty="0">
                <a:solidFill>
                  <a:srgbClr val="FF0000"/>
                </a:solidFill>
              </a:rPr>
              <a:t>Клумбы - ровные на диво,</a:t>
            </a:r>
          </a:p>
          <a:p>
            <a:r>
              <a:rPr lang="ru-RU" sz="2000" b="1" i="1" dirty="0">
                <a:solidFill>
                  <a:srgbClr val="FF0000"/>
                </a:solidFill>
              </a:rPr>
              <a:t>Посмотрите, как красиво!</a:t>
            </a:r>
          </a:p>
        </p:txBody>
      </p:sp>
    </p:spTree>
    <p:extLst>
      <p:ext uri="{BB962C8B-B14F-4D97-AF65-F5344CB8AC3E}">
        <p14:creationId xmlns:p14="http://schemas.microsoft.com/office/powerpoint/2010/main" val="7690136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528</TotalTime>
  <Words>180</Words>
  <Application>Microsoft Office PowerPoint</Application>
  <PresentationFormat>Широкоэкранный</PresentationFormat>
  <Paragraphs>28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  ГБСУСОН  «Дербетовский детский дом-интернат для умственно отсталых детей»  Благоустройство территории март 2020 года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Шуршат листочки под ногами, Их уберем сегодня сами! Не станем мы лениться! Будем мы трудиться!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Зулита</dc:creator>
  <cp:lastModifiedBy>Админ</cp:lastModifiedBy>
  <cp:revision>45</cp:revision>
  <dcterms:created xsi:type="dcterms:W3CDTF">2020-03-11T19:31:19Z</dcterms:created>
  <dcterms:modified xsi:type="dcterms:W3CDTF">2020-03-16T12:55:13Z</dcterms:modified>
</cp:coreProperties>
</file>