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59" r:id="rId6"/>
    <p:sldId id="262" r:id="rId7"/>
    <p:sldId id="277" r:id="rId8"/>
    <p:sldId id="268" r:id="rId9"/>
    <p:sldId id="269" r:id="rId10"/>
    <p:sldId id="263" r:id="rId11"/>
    <p:sldId id="270" r:id="rId12"/>
    <p:sldId id="267" r:id="rId13"/>
    <p:sldId id="273" r:id="rId14"/>
    <p:sldId id="265" r:id="rId15"/>
    <p:sldId id="257" r:id="rId16"/>
    <p:sldId id="272" r:id="rId17"/>
    <p:sldId id="274" r:id="rId18"/>
    <p:sldId id="271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>
      <p:cViewPr varScale="1">
        <p:scale>
          <a:sx n="116" d="100"/>
          <a:sy n="116" d="100"/>
        </p:scale>
        <p:origin x="121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g-fotki.yandex.ru/get/9805/37366204.57d/0_124e8d_d34c38c4_L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592954"/>
            <a:ext cx="2376264" cy="19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wmae.pl/news/big/1345702090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000" y="369000"/>
            <a:ext cx="133226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08.08.2017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08.08.2017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2996952"/>
            <a:ext cx="914400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2000" y="189000"/>
            <a:ext cx="8820000" cy="64800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5614" y="264840"/>
            <a:ext cx="8672772" cy="632832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6000" y="333000"/>
            <a:ext cx="8532000" cy="61920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http://img-fotki.yandex.ru/get/9805/37366204.57d/0_124e8d_d34c38c4_L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98" y="264840"/>
            <a:ext cx="2376264" cy="19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669095"/>
            <a:ext cx="756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kern="1200" dirty="0" smtClean="0">
                <a:solidFill>
                  <a:srgbClr val="00B050"/>
                </a:solidFill>
                <a:effectLst/>
                <a:latin typeface="Alexandra Zeferino One" pitchFamily="66" charset="0"/>
                <a:ea typeface="+mn-ea"/>
                <a:cs typeface="+mn-cs"/>
              </a:rPr>
              <a:t>© </a:t>
            </a:r>
            <a:r>
              <a:rPr lang="en-US" sz="1000" b="1" kern="1200" dirty="0" err="1" smtClean="0">
                <a:solidFill>
                  <a:srgbClr val="00B050"/>
                </a:solidFill>
                <a:effectLst/>
                <a:latin typeface="Alexandra Zeferino One" pitchFamily="66" charset="0"/>
                <a:ea typeface="+mn-ea"/>
                <a:cs typeface="+mn-cs"/>
              </a:rPr>
              <a:t>FokinaLidia</a:t>
            </a:r>
            <a:endParaRPr lang="ru-RU" sz="1000" b="1" kern="1200" dirty="0">
              <a:solidFill>
                <a:srgbClr val="00B050"/>
              </a:solidFill>
              <a:effectLst/>
              <a:latin typeface="Alexandra Zeferino One" pitchFamily="6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951815" y="5343599"/>
            <a:ext cx="720080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1600" i="1" dirty="0">
              <a:solidFill>
                <a:schemeClr val="accent3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5" name="Заголовок 5"/>
          <p:cNvSpPr txBox="1">
            <a:spLocks/>
          </p:cNvSpPr>
          <p:nvPr/>
        </p:nvSpPr>
        <p:spPr>
          <a:xfrm>
            <a:off x="971965" y="1188616"/>
            <a:ext cx="7200800" cy="452431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base">
              <a:spcBef>
                <a:spcPts val="0"/>
              </a:spcBef>
              <a:spcAft>
                <a:spcPct val="0"/>
              </a:spcAft>
              <a:defRPr/>
            </a:pPr>
            <a:endParaRPr lang="ru-RU" sz="4800" b="1" i="1" dirty="0" smtClean="0">
              <a:solidFill>
                <a:srgbClr val="FF0000"/>
              </a:solidFill>
              <a:ea typeface="+mn-ea"/>
              <a:cs typeface="+mn-cs"/>
            </a:endParaRPr>
          </a:p>
          <a:p>
            <a:pPr lv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ru-RU" sz="4800" b="1" i="1" dirty="0" smtClean="0">
                <a:solidFill>
                  <a:srgbClr val="FF0000"/>
                </a:solidFill>
                <a:ea typeface="+mn-ea"/>
                <a:cs typeface="+mn-cs"/>
              </a:rPr>
              <a:t>ГБСУСОН </a:t>
            </a:r>
            <a:r>
              <a:rPr lang="ru-RU" sz="4800" b="1" i="1" dirty="0">
                <a:solidFill>
                  <a:srgbClr val="FF0000"/>
                </a:solidFill>
                <a:ea typeface="+mn-ea"/>
                <a:cs typeface="+mn-cs"/>
              </a:rPr>
              <a:t>«</a:t>
            </a:r>
            <a:r>
              <a:rPr lang="ru-RU" sz="4800" b="1" i="1" dirty="0" err="1">
                <a:solidFill>
                  <a:srgbClr val="FF0000"/>
                </a:solidFill>
                <a:ea typeface="+mn-ea"/>
                <a:cs typeface="+mn-cs"/>
              </a:rPr>
              <a:t>Дербетовский</a:t>
            </a:r>
            <a:r>
              <a:rPr lang="ru-RU" sz="4800" b="1" i="1" dirty="0">
                <a:solidFill>
                  <a:srgbClr val="FF0000"/>
                </a:solidFill>
                <a:ea typeface="+mn-ea"/>
                <a:cs typeface="+mn-cs"/>
              </a:rPr>
              <a:t> детский дом-интернат для умственно отсталых детей»,</a:t>
            </a:r>
            <a:br>
              <a:rPr lang="ru-RU" sz="4800" b="1" i="1" dirty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4800" b="1" i="1" dirty="0">
                <a:solidFill>
                  <a:srgbClr val="FF0000"/>
                </a:solidFill>
                <a:ea typeface="+mn-ea"/>
                <a:cs typeface="+mn-cs"/>
              </a:rPr>
              <a:t>на </a:t>
            </a:r>
            <a:r>
              <a:rPr lang="ru-RU" sz="4800" b="1" i="1" dirty="0" smtClean="0">
                <a:solidFill>
                  <a:srgbClr val="FF0000"/>
                </a:solidFill>
                <a:ea typeface="+mn-ea"/>
                <a:cs typeface="+mn-cs"/>
              </a:rPr>
              <a:t> 1 августа </a:t>
            </a:r>
            <a:r>
              <a:rPr lang="ru-RU" sz="4800" b="1" i="1" dirty="0">
                <a:solidFill>
                  <a:srgbClr val="FF0000"/>
                </a:solidFill>
                <a:ea typeface="+mn-ea"/>
                <a:cs typeface="+mn-cs"/>
              </a:rPr>
              <a:t>2017 года</a:t>
            </a:r>
            <a:endParaRPr lang="ru-RU" sz="4800" dirty="0">
              <a:solidFill>
                <a:srgbClr val="FF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2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692696"/>
            <a:ext cx="3898776" cy="259228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Жарко </a:t>
            </a:r>
            <a: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стало. </a:t>
            </a:r>
            <a:r>
              <a:rPr lang="ru-RU" sz="2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Детвора</a:t>
            </a:r>
            <a: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Вынесла бассейн с утра</a:t>
            </a:r>
            <a:r>
              <a:rPr lang="ru-RU" sz="2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Воду вместе </a:t>
            </a:r>
            <a: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натаскали,</a:t>
            </a:r>
            <a:b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купаться всех </a:t>
            </a:r>
            <a: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позвали.</a:t>
            </a:r>
            <a:b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4" y="2924944"/>
            <a:ext cx="3967163" cy="3608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15327"/>
            <a:ext cx="4395093" cy="481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77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20" y="600701"/>
            <a:ext cx="2683472" cy="2306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274638"/>
            <a:ext cx="4041775" cy="207424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трудились, мы старались,</a:t>
            </a:r>
            <a:b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Превратили двор в 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оазис!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04864"/>
            <a:ext cx="4041775" cy="3710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72" y="3068960"/>
            <a:ext cx="4005832" cy="3278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622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79"/>
            <a:ext cx="7560840" cy="79635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Экологическая тропа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9532" y="1124744"/>
            <a:ext cx="4354136" cy="3168352"/>
          </a:xfrm>
        </p:spPr>
        <p:txBody>
          <a:bodyPr/>
          <a:lstStyle/>
          <a:p>
            <a:endParaRPr lang="ru-RU" sz="2400" dirty="0">
              <a:solidFill>
                <a:schemeClr val="tx2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       </a:t>
            </a:r>
            <a:r>
              <a:rPr lang="ru-RU" sz="2400" b="1" dirty="0" smtClean="0">
                <a:solidFill>
                  <a:schemeClr val="tx2"/>
                </a:solidFill>
              </a:rPr>
              <a:t>Основным назначением экологической  тропы</a:t>
            </a:r>
            <a:r>
              <a:rPr lang="ru-RU" sz="2400" b="1" dirty="0">
                <a:solidFill>
                  <a:srgbClr val="1F497D"/>
                </a:solidFill>
              </a:rPr>
              <a:t> является </a:t>
            </a:r>
            <a:r>
              <a:rPr lang="ru-RU" sz="2400" b="1" dirty="0" smtClean="0">
                <a:solidFill>
                  <a:schemeClr val="tx2"/>
                </a:solidFill>
              </a:rPr>
              <a:t> реализация процесса экологического воспитания, образования и просвещения воспитанников.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12" y="1124744"/>
            <a:ext cx="3712753" cy="5442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698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323528" y="1268760"/>
            <a:ext cx="3456383" cy="582349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2"/>
                </a:solidFill>
              </a:rPr>
              <a:t>Практико-ориентированная  экскурсионно- исследовательская познавательная  деятельность на экологической тропе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</a:rPr>
              <a:t>я</a:t>
            </a:r>
            <a:r>
              <a:rPr lang="ru-RU" b="1" dirty="0" smtClean="0">
                <a:solidFill>
                  <a:schemeClr val="tx2"/>
                </a:solidFill>
              </a:rPr>
              <a:t>вляется ведущим средством формирования у ребенка «экологической» картины окружающего мира.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692696"/>
            <a:ext cx="4975796" cy="4824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66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3600400" cy="4104456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Есть у нас дорожка непростая, </a:t>
            </a:r>
            <a:br>
              <a:rPr lang="ru-RU" sz="2800" b="1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Для здоровья нашего она,</a:t>
            </a:r>
            <a:br>
              <a:rPr lang="ru-RU" sz="2800" b="1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Она ножки, ручки</a:t>
            </a:r>
            <a:br>
              <a:rPr lang="ru-RU" sz="2800" b="1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Наши развивает, </a:t>
            </a:r>
            <a:br>
              <a:rPr lang="ru-RU" sz="2800" b="1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Очень, очень нам она важна!</a:t>
            </a:r>
            <a:br>
              <a:rPr lang="ru-RU" sz="2800" b="1" dirty="0" smtClean="0">
                <a:solidFill>
                  <a:schemeClr val="tx2"/>
                </a:solidFill>
              </a:rPr>
            </a:br>
            <a:r>
              <a:rPr lang="ru-RU" sz="2800" dirty="0" smtClean="0">
                <a:solidFill>
                  <a:schemeClr val="tx2"/>
                </a:solidFill>
              </a:rPr>
              <a:t/>
            </a:r>
            <a:br>
              <a:rPr lang="ru-RU" sz="2800" dirty="0" smtClean="0">
                <a:solidFill>
                  <a:schemeClr val="tx2"/>
                </a:solidFill>
              </a:rPr>
            </a:b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35088" y="476672"/>
            <a:ext cx="6400800" cy="10801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ДОРОЖКА ЗДОРОВЬЯ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988840"/>
            <a:ext cx="4535488" cy="4395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886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4286" y="332655"/>
            <a:ext cx="3586185" cy="4320481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По тропинке, по дорожке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Побежали чьи-то ножки,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Чьи-то ручки что-то взяли,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Чьи-то пятки замелькали-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Это в нашем детском доме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Есть дороженька здоровья!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pSp>
        <p:nvGrpSpPr>
          <p:cNvPr id="4" name="Группа 1"/>
          <p:cNvGrpSpPr>
            <a:grpSpLocks/>
          </p:cNvGrpSpPr>
          <p:nvPr/>
        </p:nvGrpSpPr>
        <p:grpSpPr bwMode="auto">
          <a:xfrm>
            <a:off x="1285850" y="3140968"/>
            <a:ext cx="6715172" cy="3327594"/>
            <a:chOff x="607288" y="-815361"/>
            <a:chExt cx="7925152" cy="526127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583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359130" y="3813294"/>
              <a:ext cx="6491880" cy="632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293" y="4347358"/>
            <a:ext cx="4176464" cy="2126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68" y="527983"/>
            <a:ext cx="3975969" cy="5853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730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Развивающие лабиринты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7638"/>
            <a:ext cx="2993503" cy="38115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1"/>
            <a:ext cx="2891737" cy="2305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14" y="3212976"/>
            <a:ext cx="3224243" cy="30760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3070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поспело, все созрело —</a:t>
            </a:r>
            <a:b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Добрый будет урожай.</a:t>
            </a:r>
            <a:b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для всех найдется дело,</a:t>
            </a:r>
            <a:b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ленись да собирай!</a:t>
            </a:r>
            <a:b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629" y="2837636"/>
            <a:ext cx="804742" cy="11827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32357"/>
            <a:ext cx="2847412" cy="2135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73" y="1249025"/>
            <a:ext cx="2906633" cy="2179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72" y="1622110"/>
            <a:ext cx="3241403" cy="2431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627" y="3058796"/>
            <a:ext cx="4506107" cy="6804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652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200800" cy="936104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Огород отделения реабилитации молодых инвалидов 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37634" y="1484784"/>
            <a:ext cx="3384376" cy="1643503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Огород наш, огород,</a:t>
            </a:r>
          </a:p>
          <a:p>
            <a:r>
              <a:rPr lang="ru-RU" sz="2000" b="1" dirty="0" smtClean="0">
                <a:solidFill>
                  <a:schemeClr val="tx2"/>
                </a:solidFill>
              </a:rPr>
              <a:t>Все всегда на нем растет.</a:t>
            </a:r>
          </a:p>
          <a:p>
            <a:r>
              <a:rPr lang="ru-RU" sz="2000" b="1" dirty="0" smtClean="0">
                <a:solidFill>
                  <a:schemeClr val="tx2"/>
                </a:solidFill>
              </a:rPr>
              <a:t>Если руки не ленивы, </a:t>
            </a:r>
          </a:p>
          <a:p>
            <a:r>
              <a:rPr lang="ru-RU" sz="2000" b="1" dirty="0" smtClean="0">
                <a:solidFill>
                  <a:schemeClr val="tx2"/>
                </a:solidFill>
              </a:rPr>
              <a:t>Если мы трудолюбивы!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34714"/>
            <a:ext cx="4155593" cy="3232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21" y="1375295"/>
            <a:ext cx="3096344" cy="2322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21" y="3979507"/>
            <a:ext cx="3096344" cy="2322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81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27584" y="548680"/>
            <a:ext cx="7523112" cy="1440159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Силами сотрудников и проживающих отделения реабилитации молодых инвалидов подготовлена площадка для установки уличных антивандальных тренажеров (демонтировано старое оборудование).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04864"/>
            <a:ext cx="5504573" cy="41284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2896"/>
            <a:ext cx="2532789" cy="18995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5872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>Утро пахнет небесной росой,</a:t>
            </a:r>
            <a:endParaRPr lang="ru-RU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>И повсюду звучит птичье </a:t>
            </a:r>
            <a:r>
              <a:rPr lang="ru-RU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пенье.</a:t>
            </a:r>
            <a:endParaRPr lang="ru-RU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>Наслаждаюсь я лета красой,</a:t>
            </a:r>
            <a:endParaRPr lang="ru-RU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>Погружаюсь в неё с упоеньем.</a:t>
            </a:r>
            <a:endParaRPr lang="ru-RU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              День </a:t>
            </a:r>
            <a:r>
              <a:rPr lang="ru-RU" b="1" dirty="0" err="1">
                <a:solidFill>
                  <a:schemeClr val="tx2"/>
                </a:solidFill>
                <a:latin typeface="verdana" panose="020B0604030504040204" pitchFamily="34" charset="0"/>
              </a:rPr>
              <a:t>янтарен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> от солнечных бликов.</a:t>
            </a:r>
            <a:endParaRPr lang="ru-RU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              Словно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>бусины - ягод цепочки …</a:t>
            </a:r>
            <a:endParaRPr lang="ru-RU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              Вот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>крыжовник, а там ежевика</a:t>
            </a:r>
            <a:endParaRPr lang="ru-RU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              И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>смородины черные точки ...</a:t>
            </a:r>
            <a:endParaRPr lang="ru-RU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          Вечер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>дарит нам прелесть заката</a:t>
            </a:r>
            <a:endParaRPr lang="ru-RU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  И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>прохладу уснувшего сада, </a:t>
            </a:r>
            <a:endParaRPr lang="ru-RU" dirty="0" smtClean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И фиалок ночных ароматы,</a:t>
            </a:r>
            <a:endParaRPr lang="ru-RU" dirty="0" smtClean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        Небо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>звездное – сердцу услада.</a:t>
            </a:r>
            <a:endParaRPr lang="ru-RU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</a:br>
            <a:endParaRPr lang="ru-RU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                                  Нынче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>лето – </a:t>
            </a:r>
            <a:r>
              <a:rPr lang="ru-RU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прекрасное время -</a:t>
            </a:r>
            <a:endParaRPr lang="ru-RU" dirty="0" smtClean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                            Отогреться душой, отдохнуть,</a:t>
            </a:r>
            <a:endParaRPr lang="ru-RU" dirty="0" smtClean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                            Опустить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>в землю новое семя,</a:t>
            </a:r>
            <a:endParaRPr lang="ru-RU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                                 И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</a:rPr>
              <a:t>продолжить намеченный путь.</a:t>
            </a:r>
            <a:endParaRPr lang="ru-RU" b="0" i="0" dirty="0">
              <a:solidFill>
                <a:schemeClr val="tx2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9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СПАСИБО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ЗА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ВНИМАНИЕ!!!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332656"/>
            <a:ext cx="8568952" cy="61926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59832" y="2838005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СПАСИБО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ЗА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ВНИМАНИЕ!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4664"/>
            <a:ext cx="5400600" cy="34233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08129"/>
            <a:ext cx="4032448" cy="357906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93152" y="3827982"/>
            <a:ext cx="4104456" cy="1905273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Дом наш родной встречает лето буйным цветом!!!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112" y="548680"/>
            <a:ext cx="23616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Наша </a:t>
            </a:r>
            <a:r>
              <a:rPr 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клумба - загляденье!</a:t>
            </a:r>
            <a:br>
              <a:rPr 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r>
              <a:rPr lang="ru-RU" sz="2400" dirty="0" smtClean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Полюбуйтесь </a:t>
            </a:r>
            <a:r>
              <a:rPr 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на неё!</a:t>
            </a:r>
            <a:br>
              <a:rPr 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r>
              <a:rPr lang="ru-RU" sz="2400" dirty="0" smtClean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Поднимает настроенье</a:t>
            </a:r>
          </a:p>
          <a:p>
            <a:r>
              <a:rPr 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Всем</a:t>
            </a:r>
            <a:r>
              <a:rPr 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, кто к ней ни </a:t>
            </a:r>
            <a:r>
              <a:rPr lang="ru-RU" sz="2400" dirty="0" smtClean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     подойдёт</a:t>
            </a:r>
            <a:r>
              <a:rPr 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.</a:t>
            </a:r>
            <a:br>
              <a:rPr 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endParaRPr lang="ru-RU" sz="2400" dirty="0">
              <a:solidFill>
                <a:srgbClr val="FF0000"/>
              </a:solidFill>
              <a:latin typeface="Segoe UI Semibold" panose="020B07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-2606924" y="780529"/>
            <a:ext cx="2498404" cy="15683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548680"/>
            <a:ext cx="6264696" cy="569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863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5050" y="548680"/>
            <a:ext cx="5111750" cy="576064"/>
          </a:xfrm>
        </p:spPr>
        <p:txBody>
          <a:bodyPr/>
          <a:lstStyle/>
          <a:p>
            <a:r>
              <a:rPr lang="ru-RU" sz="4000" dirty="0" smtClean="0">
                <a:solidFill>
                  <a:srgbClr val="C00000"/>
                </a:solidFill>
              </a:rPr>
              <a:t/>
            </a:r>
            <a:br>
              <a:rPr lang="ru-RU" sz="4000" dirty="0" smtClean="0">
                <a:solidFill>
                  <a:srgbClr val="C00000"/>
                </a:solidFill>
              </a:rPr>
            </a:b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r>
              <a:rPr lang="ru-RU" sz="4000" dirty="0" smtClean="0">
                <a:solidFill>
                  <a:srgbClr val="C00000"/>
                </a:solidFill>
              </a:rPr>
              <a:t/>
            </a:r>
            <a:br>
              <a:rPr lang="ru-RU" sz="4000" dirty="0" smtClean="0">
                <a:solidFill>
                  <a:srgbClr val="C00000"/>
                </a:solidFill>
              </a:rPr>
            </a:b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r>
              <a:rPr lang="ru-RU" sz="4000" dirty="0" smtClean="0">
                <a:solidFill>
                  <a:srgbClr val="C00000"/>
                </a:solidFill>
              </a:rPr>
              <a:t/>
            </a:r>
            <a:br>
              <a:rPr lang="ru-RU" sz="4000" dirty="0" smtClean="0">
                <a:solidFill>
                  <a:srgbClr val="C00000"/>
                </a:solidFill>
              </a:rPr>
            </a:b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203848" y="-675457"/>
            <a:ext cx="4808153" cy="3024337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   </a:t>
            </a:r>
            <a:endParaRPr lang="ru-RU" dirty="0" smtClean="0">
              <a:solidFill>
                <a:srgbClr val="000000"/>
              </a:solidFill>
              <a:latin typeface="Times New Roman CYR" panose="02020603050405020304" pitchFamily="18" charset="0"/>
              <a:ea typeface="Calibri" panose="020F0502020204030204" pitchFamily="34" charset="0"/>
            </a:endParaRPr>
          </a:p>
          <a:p>
            <a:endParaRPr lang="ru-RU" sz="2400" dirty="0">
              <a:solidFill>
                <a:srgbClr val="000000"/>
              </a:solidFill>
              <a:latin typeface="Times New Roman CYR" panose="02020603050405020304" pitchFamily="18" charset="0"/>
              <a:ea typeface="Verdana" panose="020B0604030504040204" pitchFamily="34" charset="0"/>
              <a:cs typeface="Aharoni" panose="02010803020104030203" pitchFamily="2" charset="-79"/>
            </a:endParaRPr>
          </a:p>
          <a:p>
            <a:endParaRPr lang="ru-RU" sz="2400" dirty="0" smtClean="0">
              <a:solidFill>
                <a:srgbClr val="000000"/>
              </a:solidFill>
              <a:latin typeface="Times New Roman CYR" panose="02020603050405020304" pitchFamily="18" charset="0"/>
              <a:ea typeface="Verdana" panose="020B0604030504040204" pitchFamily="34" charset="0"/>
              <a:cs typeface="Aharoni" panose="02010803020104030203" pitchFamily="2" charset="-79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Aharoni" panose="02010803020104030203" pitchFamily="2" charset="-79"/>
              </a:rPr>
              <a:t> 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Aharoni" panose="02010803020104030203" pitchFamily="2" charset="-79"/>
              </a:rPr>
              <a:t> Сколько </a:t>
            </a:r>
            <a:r>
              <a:rPr lang="ru-RU" sz="2400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Aharoni" panose="02010803020104030203" pitchFamily="2" charset="-79"/>
              </a:rPr>
              <a:t>здесь цветов душистых!</a:t>
            </a:r>
            <a:br>
              <a:rPr lang="ru-RU" sz="2400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ru-RU" sz="2400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Aharoni" panose="02010803020104030203" pitchFamily="2" charset="-79"/>
              </a:rPr>
              <a:t>    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Aharoni" panose="02010803020104030203" pitchFamily="2" charset="-79"/>
              </a:rPr>
              <a:t>  Сколько </a:t>
            </a:r>
            <a:r>
              <a:rPr lang="ru-RU" sz="2400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Aharoni" panose="02010803020104030203" pitchFamily="2" charset="-79"/>
              </a:rPr>
              <a:t>нежных лепестков:</a:t>
            </a:r>
            <a:br>
              <a:rPr lang="ru-RU" sz="2400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ru-RU" sz="2400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Aharoni" panose="02010803020104030203" pitchFamily="2" charset="-79"/>
              </a:rPr>
              <a:t>    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Aharoni" panose="02010803020104030203" pitchFamily="2" charset="-79"/>
              </a:rPr>
              <a:t>   </a:t>
            </a:r>
            <a:r>
              <a:rPr lang="ru-RU" sz="2400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Aharoni" panose="02010803020104030203" pitchFamily="2" charset="-79"/>
              </a:rPr>
              <a:t> Шелковистых и пушистых.</a:t>
            </a:r>
            <a:br>
              <a:rPr lang="ru-RU" sz="2400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ru-RU" sz="2400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Aharoni" panose="02010803020104030203" pitchFamily="2" charset="-79"/>
              </a:rPr>
              <a:t>      Тонких, гибких стебельков.</a:t>
            </a:r>
            <a:br>
              <a:rPr lang="ru-RU" sz="2400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Aharoni" panose="02010803020104030203" pitchFamily="2" charset="-79"/>
              </a:rPr>
            </a:br>
            <a:endParaRPr lang="ru-RU" sz="2400" b="1" dirty="0">
              <a:solidFill>
                <a:srgbClr val="FF0000"/>
              </a:solidFill>
              <a:latin typeface="+mj-lt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08920"/>
            <a:ext cx="3774773" cy="3581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358" y="2708920"/>
            <a:ext cx="4546848" cy="3581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18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8964488" y="-1035496"/>
            <a:ext cx="2376264" cy="1152128"/>
          </a:xfrm>
        </p:spPr>
        <p:txBody>
          <a:bodyPr spcCol="36000"/>
          <a:lstStyle/>
          <a:p>
            <a:pPr>
              <a:spcAft>
                <a:spcPts val="75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endParaRPr lang="ru-RU" dirty="0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68952" cy="635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4728" y="3757682"/>
            <a:ext cx="4536504" cy="246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750"/>
              </a:spcAft>
            </a:pPr>
            <a:r>
              <a:rPr lang="ru-RU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Вьются пчелы над  петуньей синей,</a:t>
            </a:r>
          </a:p>
          <a:p>
            <a:pPr lvl="0" algn="ctr">
              <a:spcBef>
                <a:spcPct val="20000"/>
              </a:spcBef>
              <a:spcAft>
                <a:spcPts val="750"/>
              </a:spcAft>
            </a:pPr>
            <a:r>
              <a:rPr lang="ru-RU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Голубь набирает высоту. </a:t>
            </a:r>
          </a:p>
          <a:p>
            <a:pPr lvl="0" algn="ctr">
              <a:spcBef>
                <a:spcPct val="20000"/>
              </a:spcBef>
              <a:spcAft>
                <a:spcPts val="750"/>
              </a:spcAft>
            </a:pPr>
            <a:r>
              <a:rPr lang="ru-RU" sz="2400" b="1" dirty="0">
                <a:solidFill>
                  <a:srgbClr val="FF0000"/>
                </a:solidFill>
                <a:ea typeface="Times New Roman" panose="02020603050405020304" pitchFamily="18" charset="0"/>
              </a:rPr>
              <a:t>Человек становится красивей,</a:t>
            </a:r>
          </a:p>
          <a:p>
            <a:pPr lvl="0" algn="ctr">
              <a:spcBef>
                <a:spcPct val="20000"/>
              </a:spcBef>
              <a:spcAft>
                <a:spcPts val="750"/>
              </a:spcAft>
            </a:pPr>
            <a: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Если рядом видит красоту!</a:t>
            </a:r>
            <a:endParaRPr lang="ru-RU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3928" y="432048"/>
            <a:ext cx="3384377" cy="2436821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  <a:latin typeface="+mj-lt"/>
              </a:rPr>
              <a:t>Украшенье сада -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Листья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винограда.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Сквозь листочки 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+mj-lt"/>
              </a:rPr>
              <a:t>Солнца свет -</a:t>
            </a:r>
          </a:p>
          <a:p>
            <a:r>
              <a:rPr lang="ru-RU" sz="2400" b="1" dirty="0">
                <a:solidFill>
                  <a:srgbClr val="FF0000"/>
                </a:solidFill>
                <a:latin typeface="+mj-lt"/>
              </a:rPr>
              <a:t>Лета тёплого привет.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6" y="432048"/>
            <a:ext cx="3130822" cy="2678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87149"/>
            <a:ext cx="507605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494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3" y="273049"/>
            <a:ext cx="3456385" cy="2075831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Мы и косим, и копаем,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И деревья мы сажаем,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Солнце светит </a:t>
            </a:r>
            <a:r>
              <a:rPr lang="ru-RU" sz="2400" dirty="0" smtClean="0">
                <a:solidFill>
                  <a:srgbClr val="FF0000"/>
                </a:solidFill>
              </a:rPr>
              <a:t>по утру,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Мы наводим красоту!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04665"/>
            <a:ext cx="2385690" cy="25465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329"/>
            <a:ext cx="2448271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852936"/>
            <a:ext cx="5040560" cy="3645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957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67" y="422706"/>
            <a:ext cx="4474045" cy="3942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sz="half" idx="2"/>
          </p:nvPr>
        </p:nvSpPr>
        <p:spPr>
          <a:xfrm>
            <a:off x="323529" y="428806"/>
            <a:ext cx="3981738" cy="393629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Электричество дает нам тепло и 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свет,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 этом знают – это не 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секрет!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Оно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согревает воду, сварит нам 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обед,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Лучшего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помощника в целом мире нет!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21087"/>
            <a:ext cx="3924878" cy="2295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248406" y="4653136"/>
            <a:ext cx="4499240" cy="1380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его очень уважаем,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поэтому Электриков в гости 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приглашаем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1947</TotalTime>
  <Words>252</Words>
  <Application>Microsoft Office PowerPoint</Application>
  <PresentationFormat>Экран (4:3)</PresentationFormat>
  <Paragraphs>88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Aharoni</vt:lpstr>
      <vt:lpstr>Alexandra Zeferino One</vt:lpstr>
      <vt:lpstr>Arial</vt:lpstr>
      <vt:lpstr>Calibri</vt:lpstr>
      <vt:lpstr>Monotype Corsiva</vt:lpstr>
      <vt:lpstr>Segoe UI Semibold</vt:lpstr>
      <vt:lpstr>Times New Roman</vt:lpstr>
      <vt:lpstr>Times New Roman CYR</vt:lpstr>
      <vt:lpstr>Verdana</vt:lpstr>
      <vt:lpstr>Verdana</vt:lpstr>
      <vt:lpstr>Тема Office</vt:lpstr>
      <vt:lpstr>Презентация PowerPoint</vt:lpstr>
      <vt:lpstr>Презентация PowerPoint</vt:lpstr>
      <vt:lpstr>        Дом наш родной встречает лето буйным цветом!!!</vt:lpstr>
      <vt:lpstr>Презентация PowerPoint</vt:lpstr>
      <vt:lpstr>     </vt:lpstr>
      <vt:lpstr>Презентация PowerPoint</vt:lpstr>
      <vt:lpstr>Презентация PowerPoint</vt:lpstr>
      <vt:lpstr>Мы и косим, и копаем, И деревья мы сажаем, Солнце светит по утру, Мы наводим красоту!</vt:lpstr>
      <vt:lpstr>Презентация PowerPoint</vt:lpstr>
      <vt:lpstr>      Жарко стало.      Детвора Вынесла бассейн с утра. Воду вместе натаскали, И купаться всех позвали. </vt:lpstr>
      <vt:lpstr>Презентация PowerPoint</vt:lpstr>
      <vt:lpstr>Экологическая тропа</vt:lpstr>
      <vt:lpstr>Презентация PowerPoint</vt:lpstr>
      <vt:lpstr>Есть у нас дорожка непростая,  Для здоровья нашего она, Она ножки, ручки Наши развивает,  Очень, очень нам она важна!    </vt:lpstr>
      <vt:lpstr>Презентация PowerPoint</vt:lpstr>
      <vt:lpstr>Развивающие лабиринты</vt:lpstr>
      <vt:lpstr>Все поспело, все созрело — Добрый будет урожай. Здесь для всех найдется дело, Не ленись да собирай! </vt:lpstr>
      <vt:lpstr>Огород отделения реабилитации молодых инвалидов  </vt:lpstr>
      <vt:lpstr>Презентация PowerPoint</vt:lpstr>
      <vt:lpstr>СПАСИБО ЗА  ВНИМАНИЕ!!!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Экологический-4</dc:title>
  <dc:creator>Фокина Лидия Петровна</dc:creator>
  <cp:keywords>Шаблон презентации</cp:keywords>
  <cp:lastModifiedBy>admin</cp:lastModifiedBy>
  <cp:revision>67</cp:revision>
  <dcterms:created xsi:type="dcterms:W3CDTF">2017-02-23T13:11:39Z</dcterms:created>
  <dcterms:modified xsi:type="dcterms:W3CDTF">2017-08-08T11:47:47Z</dcterms:modified>
</cp:coreProperties>
</file>