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56" r:id="rId2"/>
    <p:sldId id="257" r:id="rId3"/>
    <p:sldId id="268" r:id="rId4"/>
    <p:sldId id="258" r:id="rId5"/>
    <p:sldId id="266" r:id="rId6"/>
    <p:sldId id="267" r:id="rId7"/>
    <p:sldId id="259" r:id="rId8"/>
    <p:sldId id="274" r:id="rId9"/>
    <p:sldId id="261" r:id="rId10"/>
    <p:sldId id="262" r:id="rId11"/>
    <p:sldId id="269" r:id="rId12"/>
    <p:sldId id="273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3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7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82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45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51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66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04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09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6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1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0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574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6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7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0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4518" y="476518"/>
            <a:ext cx="7353837" cy="2910147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ГБСУСОН «Дербетовский детский дом-</a:t>
            </a:r>
            <a:r>
              <a:rPr lang="ru-RU" sz="1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итернат</a:t>
            </a:r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умственно отсталых детей»</a:t>
            </a:r>
            <a:r>
              <a:rPr lang="ru-RU" sz="4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7219" y="3081867"/>
            <a:ext cx="7766936" cy="2246169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60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                                   </a:t>
            </a:r>
            <a:r>
              <a:rPr lang="ru-RU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60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«Мир лекарственных растений»</a:t>
            </a:r>
            <a:endParaRPr lang="ru-RU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623" y="679703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лекарственных растений 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45" y="2521430"/>
            <a:ext cx="3680178" cy="2701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4" y="2521430"/>
            <a:ext cx="3722172" cy="270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и сбор лекарственных растений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1505833"/>
            <a:ext cx="4064000" cy="242270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865" y="2403298"/>
            <a:ext cx="4696177" cy="3273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09065" y="4040188"/>
            <a:ext cx="4295423" cy="24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Аппликация </a:t>
            </a:r>
            <a:b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(коллективная работа)                             </a:t>
            </a:r>
            <a:br>
              <a:rPr lang="ru-RU" sz="2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«Лекарственных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хоровод» 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12" y="2325511"/>
            <a:ext cx="4030132" cy="314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88" y="2325511"/>
            <a:ext cx="4030134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Что было сделано в ходе реализации проекта?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ходе работы по проекту с детьми были проведены 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ематические занятия и беседы по темам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«Растения в жизни людей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«Для чего нужны лекарственные растения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«Обыкновенная календула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«Целебный отвар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 гостях у Доктора Айболита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и др.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вместе с педагогом занимались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оисково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исследовательской деятельностью на темы: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территории ДДИ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ищем полезные растения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«Где лучше посадить растения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«Размножение, рост, развитие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растений»; проводили опыты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«Наблюдаем, как растет подорожник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«Пыльца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календулы» и т.д.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Читали легенды, сказки, стихи; отгадывали загадки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лекарственных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растениях.                                      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Рисовали лекарственные растения, делали аппликации, работали с раскрасками.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Проведена викторина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«Лекарственные растения».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Изготовлены памятки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«Правила сбора лекарственных растений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«Правила хранения лекарственных растений».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Подобраны фотографии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иллюстрации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лекарственных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растений, пошиты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арома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-мешочки.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69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43378"/>
            <a:ext cx="8596668" cy="5057422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работы по данной теме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что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лекарственные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 для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 различных заболеваний.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интересно узнать мнение по данному вопросу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специалиста-медика. Для этой цели они посетили аптеку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Дербетовка. Аптекарь рассказала об ассортименте сборов лекарственных трав, которые используются при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лечении простудных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заболеваний, органов пищеварения, как успокаивающие и т.д.                                                                                                                                           - Из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 и из бесед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ребята познакомились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заготовки лекарственного сырья и приготовления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настоев. Узнали, что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трав  в народных рецептах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эффективно, хотя требуется более длительный срок лечения.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применение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трав улучшает защитные силы организма и повышает общий иммунитет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Дети помнят, что при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заготовке лекарственных растений нельзя забывать мудрый девиз: «используй, охраняя, и охраняй, используя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инструктор по труду </a:t>
            </a:r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 Т.В.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45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- одно из основных направлений в системе образования, это способ воздействия на чувства детей, их сознание, взгляды и представления. 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не только помогают нам дышать, но и лечат от болезней. Мы должны беречь и сохранять их, уметь правильно пользоваться их лечебными свойствами.</a:t>
            </a:r>
          </a:p>
          <a:p>
            <a:pPr marL="0" indent="0"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территории нашего детского дома в естественных условиях произрастает очень мало лекарственных растений, поэтому мы с детьми решили, изучить лекарственные растения, которые произрастают на «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фитогрядке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ДДИ, вырастить полезные растения, которые принесут пользу, будут воздействовать на чувства детей, их сознание, взгляды и представления.</a:t>
            </a:r>
          </a:p>
          <a:p>
            <a:pPr marL="0" indent="0"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Забота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здоровье ребёнка в настоящее время занимает приоритетные позиции в образовании. Одним из средств сохранения, и укрепления здоровья являются оздоровительные силы природы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Наблюдая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рассматривая растения в группе,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экологической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комнате, на улице, и узнав, что обычные растения ближайшего окружения могут помочь здоровью человека, решили узнать об их значимости в жизни людей, их целебных свойствах. Поэтому был разработан экологический проект «Лекарственные растения».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9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Введение:</a:t>
            </a: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 проведения исследования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территория государственного бюджетного стационарного учреждения социального обслуживания населения «Дербетовский детский дом-интернат для умственно отсталых детей».                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 выполнения проекта: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сентябрь 2017г. – август 2018г.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долгосрочный, познавательный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дети,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инструктор по труду, педагоги, воспитатели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671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задачи: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endParaRPr lang="ru-RU" sz="43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Создать на территории ДДИ «</a:t>
            </a:r>
            <a:r>
              <a:rPr lang="ru-RU" sz="4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фитогрядку</a:t>
            </a: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</a:t>
            </a: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оздать условия </a:t>
            </a:r>
            <a:r>
              <a:rPr lang="ru-RU" sz="4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ознакомления детей с миром лекарственных растений, сформировать представления о роли растений в оздоровлении и сохранении здоровья </a:t>
            </a: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endParaRPr lang="ru-RU" sz="49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Обогащать представления детей о многообразии лекарственных </a:t>
            </a: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растений; учить узнавать и правильно называть лекарственные травы; расширять знания о пользе.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4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совместно решать поставленную задачу (коллективная посадка, прополка, </a:t>
            </a: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полив).</a:t>
            </a:r>
            <a:endParaRPr lang="ru-RU" sz="49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4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произведениями художественной литературы экологической направленности.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4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умения и навыки по уходу за растениями.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Закрепить </a:t>
            </a:r>
            <a:r>
              <a:rPr lang="ru-RU" sz="4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поведения при сборе лекарственных трав - не употреблять в пищу неизвестные растения.</a:t>
            </a:r>
          </a:p>
          <a:p>
            <a:endParaRPr lang="ru-RU" sz="4900" dirty="0"/>
          </a:p>
        </p:txBody>
      </p:sp>
    </p:spTree>
    <p:extLst>
      <p:ext uri="{BB962C8B-B14F-4D97-AF65-F5344CB8AC3E}">
        <p14:creationId xmlns:p14="http://schemas.microsoft.com/office/powerpoint/2010/main" val="5268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работы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71878"/>
            <a:ext cx="8596668" cy="3880773"/>
          </a:xfrm>
        </p:spPr>
        <p:txBody>
          <a:bodyPr/>
          <a:lstStyle/>
          <a:p>
            <a:pPr>
              <a:spcBef>
                <a:spcPts val="450"/>
              </a:spcBef>
              <a:spcAft>
                <a:spcPts val="450"/>
              </a:spcAft>
            </a:pP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Планировка грядки.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Перекопка почвы.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Рыхление земли граблями, разбивка комьев,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выборка из земли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остатков травы.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Разбивка грядки.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Посев семян и высаживание черенков, корневищ в грунт.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Уход за всходами: полив, прополка, рыхление.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Сбор лекарственного сырья.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46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по проекту</a:t>
            </a: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lnSpc>
                <a:spcPct val="115000"/>
              </a:lnSpc>
              <a:buClr>
                <a:srgbClr val="90C226"/>
              </a:buClr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15000"/>
              </a:lnSpc>
              <a:buClr>
                <a:srgbClr val="90C226"/>
              </a:buCl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исследовательские                                                                                                             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наглядные                                                                                                                                                                                              - словесные                                                                                                                                                    </a:t>
            </a:r>
            <a:endParaRPr lang="ru-RU" b="1" i="1" u="sng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Исследовательские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опыты, вопросы проблемно-поискового характера, наблюдения;                                                                                                                 </a:t>
            </a: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Наглядные</a:t>
            </a:r>
            <a:r>
              <a:rPr lang="ru-RU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тактильно-мышечная наглядность;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Словесные</a:t>
            </a: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беседы, чтение литературы,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объяснения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указания, словесные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инструкции.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1" y="598312"/>
            <a:ext cx="8596668" cy="1320800"/>
          </a:xfrm>
        </p:spPr>
        <p:txBody>
          <a:bodyPr>
            <a:noAutofit/>
          </a:bodyPr>
          <a:lstStyle/>
          <a:p>
            <a:pPr marL="285750" lvl="0" indent="-285750">
              <a:spcBef>
                <a:spcPts val="450"/>
              </a:spcBef>
              <a:spcAft>
                <a:spcPts val="450"/>
              </a:spcAft>
            </a:pPr>
            <a:r>
              <a:rPr lang="ru-RU" b="1" dirty="0" smtClean="0">
                <a:ln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Ожидаемые результаты:</a:t>
            </a:r>
            <a:r>
              <a:rPr lang="ru-RU" b="1" dirty="0">
                <a:ln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b="1" dirty="0">
                <a:ln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Сформированы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знания о лекарственных растениях.</a:t>
            </a:r>
          </a:p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Сформировано правильное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детей к растениям, помогающим здоровью человека.                                                                           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</a:t>
            </a:r>
          </a:p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 детей постановке и решению экологических задач.</a:t>
            </a:r>
          </a:p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Проявление детской самостоятельности в выполнении усвоенных детьми знаний.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рисунки на тему                             «Защита растений»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36" y="2173468"/>
            <a:ext cx="3683358" cy="21795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96" y="1930400"/>
            <a:ext cx="2233613" cy="3325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7" y="1930399"/>
            <a:ext cx="2440888" cy="332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99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Гербарий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лекарственных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 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395" y="1730444"/>
            <a:ext cx="2468690" cy="3737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332" y="1751782"/>
            <a:ext cx="2456901" cy="369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479" y="1751782"/>
            <a:ext cx="2396855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285</TotalTime>
  <Words>753</Words>
  <Application>Microsoft Office PowerPoint</Application>
  <PresentationFormat>Широкоэкранный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Monotype Corsiva</vt:lpstr>
      <vt:lpstr>Times New Roman</vt:lpstr>
      <vt:lpstr>Trebuchet MS</vt:lpstr>
      <vt:lpstr>Wingdings 3</vt:lpstr>
      <vt:lpstr>Аспект</vt:lpstr>
      <vt:lpstr> ГБСУСОН «Дербетовский детский дом-итернат для умственно отсталых детей»  </vt:lpstr>
      <vt:lpstr>Актуальность</vt:lpstr>
      <vt:lpstr>Введение: </vt:lpstr>
      <vt:lpstr>Цели и задачи:</vt:lpstr>
      <vt:lpstr>Этапы работы по реализации проекта</vt:lpstr>
      <vt:lpstr>Методы работы по проекту </vt:lpstr>
      <vt:lpstr>Ожидаемые результаты: </vt:lpstr>
      <vt:lpstr>Детские рисунки на тему                             «Защита растений»</vt:lpstr>
      <vt:lpstr>Гербарий лекарственных трав </vt:lpstr>
      <vt:lpstr>Посадка лекарственных растений </vt:lpstr>
      <vt:lpstr>Уход и сбор лекарственных растений</vt:lpstr>
      <vt:lpstr>       Аппликация             (коллективная работа)                              «Лекарственных трав хоровод» </vt:lpstr>
      <vt:lpstr>Что было сделано в ходе реализации проекта?</vt:lpstr>
      <vt:lpstr>Вывод: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                                  «Мир лекарственных растений»</dc:title>
  <dc:creator>админ</dc:creator>
  <cp:lastModifiedBy>admin</cp:lastModifiedBy>
  <cp:revision>33</cp:revision>
  <dcterms:created xsi:type="dcterms:W3CDTF">2018-08-12T07:32:18Z</dcterms:created>
  <dcterms:modified xsi:type="dcterms:W3CDTF">2018-08-30T08:37:29Z</dcterms:modified>
</cp:coreProperties>
</file>