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0" r:id="rId10"/>
    <p:sldId id="279" r:id="rId11"/>
    <p:sldId id="260" r:id="rId12"/>
    <p:sldId id="259" r:id="rId13"/>
    <p:sldId id="258" r:id="rId14"/>
    <p:sldId id="262" r:id="rId15"/>
    <p:sldId id="261" r:id="rId16"/>
    <p:sldId id="264" r:id="rId17"/>
    <p:sldId id="263" r:id="rId18"/>
    <p:sldId id="266" r:id="rId19"/>
    <p:sldId id="265" r:id="rId20"/>
    <p:sldId id="268" r:id="rId21"/>
    <p:sldId id="267" r:id="rId22"/>
    <p:sldId id="270" r:id="rId23"/>
    <p:sldId id="269" r:id="rId24"/>
    <p:sldId id="272" r:id="rId25"/>
    <p:sldId id="271" r:id="rId26"/>
    <p:sldId id="276" r:id="rId27"/>
    <p:sldId id="274" r:id="rId28"/>
    <p:sldId id="273" r:id="rId29"/>
    <p:sldId id="275" r:id="rId30"/>
    <p:sldId id="277" r:id="rId31"/>
    <p:sldId id="278" r:id="rId32"/>
    <p:sldId id="28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94" autoAdjust="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75B6C-99E3-47DD-A2B3-7AEB94CCADCF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1233B-ECB3-4C1C-95DB-EB1404FA6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9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1233B-ECB3-4C1C-95DB-EB1404FA6B7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5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1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04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4161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590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4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18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08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76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88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7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3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15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5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1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CB3AC-4DDA-4A4F-82E1-705F9854F0F5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09FC8-4F12-4396-830B-479F72244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2002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405" y="-824425"/>
            <a:ext cx="11427556" cy="375935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СОЦИАЛЬНО-ПЕДАГОГИЧЕСКИЙ ПРОЕКТ: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 профессии хороши, выбирай на вкус»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4169850"/>
            <a:ext cx="8544232" cy="2688149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</a:t>
            </a:r>
          </a:p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Н.В. Полянская – педагог-психолог</a:t>
            </a:r>
          </a:p>
          <a:p>
            <a:pPr algn="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О.А.Матвеева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воспитатель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8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3884" cy="4225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84" y="2081463"/>
            <a:ext cx="6368716" cy="47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5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почтового отделения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Винодельненском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32" y="2096064"/>
            <a:ext cx="11887200" cy="3695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с профессиями почтальона и начальника почтового отделения</a:t>
            </a:r>
          </a:p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процессом отправления письма на почте и с работой банкомата.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1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2040" cy="36690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1"/>
            <a:ext cx="4892040" cy="3669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80" y="3246120"/>
            <a:ext cx="481584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8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0" y="2229996"/>
            <a:ext cx="5989993" cy="449035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95534"/>
            <a:ext cx="5673652" cy="425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03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32" y="147484"/>
            <a:ext cx="12029767" cy="194858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МКДОУ 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№9 «Солнышко»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Винодельненский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232" y="1784555"/>
            <a:ext cx="11916697" cy="4970206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с профессиями: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омощник воспитателя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Дворник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21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4480" cy="4023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0"/>
            <a:ext cx="5699760" cy="4274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0" y="3660457"/>
            <a:ext cx="4263390" cy="31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42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Экскурсия в ЗАО </a:t>
            </a:r>
            <a:r>
              <a:rPr lang="ru-RU" sz="3600" b="1" dirty="0"/>
              <a:t>СХП «</a:t>
            </a:r>
            <a:r>
              <a:rPr lang="ru-RU" sz="3600" b="1" dirty="0" err="1"/>
              <a:t>Агроинвест</a:t>
            </a:r>
            <a:r>
              <a:rPr lang="ru-RU" sz="3600" b="1" dirty="0"/>
              <a:t>»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 п. </a:t>
            </a:r>
            <a:r>
              <a:rPr lang="ru-RU" sz="3600" b="1" dirty="0" err="1"/>
              <a:t>Винодельненский</a:t>
            </a:r>
            <a:r>
              <a:rPr lang="ru-RU" sz="3600" b="1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206" y="1935921"/>
            <a:ext cx="11793794" cy="4759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профессиями: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Тракторист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сортировке лука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Весовщик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сушилки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55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1520" cy="3406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0"/>
            <a:ext cx="4191000" cy="314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0"/>
            <a:ext cx="3429000" cy="2571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" y="3388995"/>
            <a:ext cx="4625340" cy="3469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94660"/>
            <a:ext cx="5151120" cy="38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4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974" y="221226"/>
            <a:ext cx="11665973" cy="171469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ФАП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п.Винодельненского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с профессиями: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Акушерка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убной врач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33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0"/>
            <a:ext cx="5013960" cy="3760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0" y="3577590"/>
            <a:ext cx="4373880" cy="32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17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980" y="309622"/>
            <a:ext cx="11756703" cy="6179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асширить представления детей о многообразии и особенностях профессии, о роли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руда в жизни людей.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представления детей о многообразии мира профессий в обществе;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асширить у детей знания и представления о профессиях;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осознанное отношение к ценности труда взрослых.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13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53" y="403639"/>
            <a:ext cx="11931445" cy="132632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кскурсия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МКУ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Винодельненский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ДК сельская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З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с профессией библиотекарь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439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121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9" y="3856037"/>
            <a:ext cx="4002617" cy="3001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0" y="0"/>
            <a:ext cx="6225540" cy="4669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6880" cy="41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11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Хозяйственно-обслуживающий персонал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ГБСУСОН «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Дербетовский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ДДИ»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профессией прачки;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процессом стирки и глажки белья.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2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5" y="-63501"/>
            <a:ext cx="4202430" cy="31518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7010400" cy="525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3088322"/>
            <a:ext cx="5151120" cy="38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2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осещение цирка-шапито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«Огни Санкт-Петербурга»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Ипатово.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накомство с профессиями: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Клоун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Эквилибрист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оздушный гимнаст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3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" y="0"/>
            <a:ext cx="6842760" cy="51320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0"/>
            <a:ext cx="5448300" cy="408622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12" y="3408218"/>
            <a:ext cx="4596938" cy="3449782"/>
          </a:xfrm>
        </p:spPr>
      </p:pic>
    </p:spTree>
    <p:extLst>
      <p:ext uri="{BB962C8B-B14F-4D97-AF65-F5344CB8AC3E}">
        <p14:creationId xmlns:p14="http://schemas.microsoft.com/office/powerpoint/2010/main" val="76585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55639"/>
            <a:ext cx="10353761" cy="167639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студию развития личности «Гармония» города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Ипатово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профессией психолог;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качествами, которыми должен обладать человек этой профессии.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6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119" y="364367"/>
            <a:ext cx="10353761" cy="1326321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студию развития личности «Гармония» города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Ипатово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51" y="1690688"/>
            <a:ext cx="3704098" cy="27780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007" y="3582755"/>
            <a:ext cx="4179993" cy="3134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3582755"/>
            <a:ext cx="4034138" cy="302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43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309899"/>
            <a:ext cx="6065520" cy="45481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7341" cy="45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5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1" y="20278"/>
            <a:ext cx="6174659" cy="46309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545"/>
            <a:ext cx="5884607" cy="441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324" y="1935921"/>
            <a:ext cx="10353762" cy="436164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effectLst/>
              </a:rPr>
              <a:t>1. Организационный этап</a:t>
            </a:r>
            <a:endParaRPr lang="ru-RU" dirty="0">
              <a:effectLst/>
            </a:endParaRPr>
          </a:p>
          <a:p>
            <a:r>
              <a:rPr lang="ru-RU" i="1" u="sng" dirty="0">
                <a:effectLst/>
              </a:rPr>
              <a:t>1. Создание проблемной ситуации для детей,</a:t>
            </a:r>
            <a:r>
              <a:rPr lang="ru-RU" u="sng" dirty="0">
                <a:effectLst/>
              </a:rPr>
              <a:t> </a:t>
            </a:r>
            <a:r>
              <a:rPr lang="ru-RU" dirty="0">
                <a:effectLst/>
              </a:rPr>
              <a:t>на решение которой будет направлен проект.</a:t>
            </a:r>
          </a:p>
          <a:p>
            <a:r>
              <a:rPr lang="ru-RU" dirty="0">
                <a:effectLst/>
              </a:rPr>
              <a:t>Поставить перед детьми вопросы:</a:t>
            </a:r>
          </a:p>
          <a:p>
            <a:r>
              <a:rPr lang="ru-RU" dirty="0">
                <a:effectLst/>
              </a:rPr>
              <a:t>— Зачем нужно трудиться?</a:t>
            </a:r>
          </a:p>
          <a:p>
            <a:r>
              <a:rPr lang="ru-RU" dirty="0">
                <a:effectLst/>
              </a:rPr>
              <a:t>— Все ли ты знаешь профессии?</a:t>
            </a:r>
          </a:p>
          <a:p>
            <a:r>
              <a:rPr lang="ru-RU" dirty="0">
                <a:effectLst/>
              </a:rPr>
              <a:t>— Кем ты хочешь стать?</a:t>
            </a:r>
          </a:p>
          <a:p>
            <a:r>
              <a:rPr lang="ru-RU" dirty="0">
                <a:effectLst/>
              </a:rPr>
              <a:t>— Что нам нужно сделать, чтобы это узнать?</a:t>
            </a:r>
          </a:p>
          <a:p>
            <a:r>
              <a:rPr lang="ru-RU" dirty="0">
                <a:effectLst/>
              </a:rPr>
              <a:t>— Где мы можем это узнать?</a:t>
            </a:r>
          </a:p>
          <a:p>
            <a:r>
              <a:rPr lang="ru-RU" dirty="0">
                <a:effectLst/>
              </a:rPr>
              <a:t>— Как нам рассказать всем о том, что мы узнаем?</a:t>
            </a:r>
          </a:p>
          <a:p>
            <a:r>
              <a:rPr lang="ru-RU" i="1" u="sng" dirty="0">
                <a:effectLst/>
              </a:rPr>
              <a:t>2. Совместное обсуждение с детьми работы над проектом.</a:t>
            </a:r>
            <a:endParaRPr lang="ru-RU" dirty="0">
              <a:effectLst/>
            </a:endParaRPr>
          </a:p>
          <a:p>
            <a:r>
              <a:rPr lang="ru-RU" dirty="0">
                <a:effectLst/>
              </a:rPr>
              <a:t>—Узнать у детей, о каких профессиях они хотели бы узнать больше.</a:t>
            </a:r>
          </a:p>
          <a:p>
            <a:r>
              <a:rPr lang="ru-RU" dirty="0">
                <a:effectLst/>
              </a:rPr>
              <a:t>—Какие экскурсии хотели бы совершить.</a:t>
            </a:r>
          </a:p>
          <a:p>
            <a:pPr marL="0" indent="0">
              <a:buNone/>
            </a:pPr>
            <a:r>
              <a:rPr lang="ru-RU" dirty="0">
                <a:effectLst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316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70908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Рассматривание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репродукций, альбомов, иллюстраций на тему «Профессии».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9" y="1925052"/>
            <a:ext cx="5815265" cy="4361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98" y="1925052"/>
            <a:ext cx="5815263" cy="436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29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4916" y="280220"/>
            <a:ext cx="6676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овощей и фруктов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8426"/>
            <a:ext cx="5269832" cy="3952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68" y="1991226"/>
            <a:ext cx="6489032" cy="4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6065" y="262521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Благодарим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83497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2. Содержательно-практический этап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Рассматривание репродукций, альбомов, иллюстраций на тему «Профессии».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Экскурсии в разные отрасли народного хозяйства, с целью знакомства детей с различными профессиями.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Круглый стол «Профессии, появившиеся недавно», «Расскажем всем об изменениях в работе людей некоторых профессий» (по выбору детей: водитель, пекарь, врач и др.), «Как было раньше, а как теперь».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Организация сюжетно-ролевых игр: «Магазин», «Гараж», «Библиотека», «Строители», «Больница», «Парикмахерская», «Салон красоты».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Беседа о качествах, которыми необходимо обладать человеку, желающему получить ту или иную профессию: «Эта профессия мне подходит».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88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effectLst/>
              </a:rPr>
              <a:t>Отгадывание </a:t>
            </a:r>
            <a:r>
              <a:rPr lang="ru-RU" dirty="0">
                <a:effectLst/>
              </a:rPr>
              <a:t>кроссвордов, ребусов на тему «Профессии»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Изготовление словаря профессий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Знакомство и обсуждение фразеологизмов о труде.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Чтение стихов и рассказов о профессиях.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Выставка рисунков «Кем я хочу стать».</a:t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Раскрашивание раскрасок «Профессии</a:t>
            </a:r>
            <a:r>
              <a:rPr lang="ru-RU" dirty="0" smtClean="0">
                <a:effectLst/>
              </a:rPr>
              <a:t>».</a:t>
            </a:r>
            <a:endParaRPr lang="ru-RU" dirty="0">
              <a:effectLst/>
            </a:endParaRP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Лепка – овощи и фрукты, кондитерские изделия и др.</a:t>
            </a:r>
          </a:p>
          <a:p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Настольные игры — «Профессии», «Кем быть?», «Ассоциации», «Кому что нужно для работы?», «Знаем все профессии», лото, домино, разрезные картинки.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101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3.Итоговый этап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создание презентаций о разнообразных профессиях;</a:t>
            </a:r>
          </a:p>
          <a:p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изготовление книги детских рассказов о профессиях;</a:t>
            </a:r>
          </a:p>
          <a:p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показ видеоролика «Кем я хочу стать?»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15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Результаты проекта: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23099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effectLst/>
              </a:rPr>
              <a:t>- педагоги удовлетворены проведенной работой и результатами проекта;</a:t>
            </a:r>
          </a:p>
          <a:p>
            <a:r>
              <a:rPr lang="ru-RU" dirty="0">
                <a:effectLst/>
              </a:rPr>
              <a:t>- собран и систематизирован весь материал по теме проекта;</a:t>
            </a:r>
          </a:p>
          <a:p>
            <a:r>
              <a:rPr lang="ru-RU" dirty="0">
                <a:effectLst/>
              </a:rPr>
              <a:t>- у детей появился интерес к данной теме;</a:t>
            </a:r>
          </a:p>
          <a:p>
            <a:r>
              <a:rPr lang="ru-RU" dirty="0">
                <a:effectLst/>
              </a:rPr>
              <a:t>- сформировалось целостное представление о трудовой деятельности взрослых;</a:t>
            </a:r>
          </a:p>
          <a:p>
            <a:r>
              <a:rPr lang="ru-RU" dirty="0">
                <a:effectLst/>
              </a:rPr>
              <a:t>- дети знают и называют большое количество профессий, пословиц, поговорок о труде, орудиях труда, могут составить описательный рассказ о профессии;</a:t>
            </a:r>
          </a:p>
          <a:p>
            <a:r>
              <a:rPr lang="ru-RU" dirty="0">
                <a:effectLst/>
              </a:rPr>
              <a:t>- подготовлена и представлена к вниманию презентация по теме проекта;</a:t>
            </a:r>
          </a:p>
          <a:p>
            <a:r>
              <a:rPr lang="ru-RU" dirty="0">
                <a:effectLst/>
              </a:rPr>
              <a:t>- изготовлена книга детских рассказов о профессиях;</a:t>
            </a:r>
          </a:p>
          <a:p>
            <a:r>
              <a:rPr lang="ru-RU" dirty="0">
                <a:effectLst/>
              </a:rPr>
              <a:t>- изготовлен с детьми словарь профессий.</a:t>
            </a:r>
          </a:p>
          <a:p>
            <a:pPr marL="0" indent="0">
              <a:buNone/>
            </a:pPr>
            <a:r>
              <a:rPr lang="ru-RU" dirty="0">
                <a:effectLst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12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по реализации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10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9621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Э</a:t>
            </a:r>
            <a:r>
              <a:rPr lang="ru-RU" sz="3600" b="1" dirty="0" smtClean="0"/>
              <a:t>кскурсия </a:t>
            </a:r>
            <a:r>
              <a:rPr lang="ru-RU" sz="3600" b="1" dirty="0"/>
              <a:t>в </a:t>
            </a:r>
            <a:r>
              <a:rPr lang="ru-RU" sz="3600" b="1" dirty="0" err="1"/>
              <a:t>Ипатовский</a:t>
            </a:r>
            <a:r>
              <a:rPr lang="ru-RU" sz="3600" b="1" dirty="0"/>
              <a:t> районный краеведческий музей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7704221" cy="5231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З</a:t>
            </a:r>
            <a:r>
              <a:rPr lang="ru-RU" sz="2400" dirty="0" smtClean="0"/>
              <a:t>накомство с профессией экскурсовод</a:t>
            </a:r>
            <a:endParaRPr lang="ru-RU" sz="2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25641" y="2791326"/>
            <a:ext cx="101137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1" descr="SAM_01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37045"/>
            <a:ext cx="5422230" cy="40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30" y="2458557"/>
            <a:ext cx="5983705" cy="44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0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10000">
        <p15:prstTrans prst="curtains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536</TotalTime>
  <Words>502</Words>
  <Application>Microsoft Office PowerPoint</Application>
  <PresentationFormat>Широкоэкранный</PresentationFormat>
  <Paragraphs>98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Bookman Old Style</vt:lpstr>
      <vt:lpstr>Calibri</vt:lpstr>
      <vt:lpstr>Rockwell</vt:lpstr>
      <vt:lpstr>Times New Roman</vt:lpstr>
      <vt:lpstr>Damask</vt:lpstr>
      <vt:lpstr>СОЦИАЛЬНО-ПЕДАГОГИЧЕСКИЙ ПРОЕКТ:  «Все профессии хороши, выбирай на вкус»</vt:lpstr>
      <vt:lpstr>Презентация PowerPoint</vt:lpstr>
      <vt:lpstr>Этапы реализации проекта</vt:lpstr>
      <vt:lpstr>2. Содержательно-практический этап </vt:lpstr>
      <vt:lpstr>Презентация PowerPoint</vt:lpstr>
      <vt:lpstr>3.Итоговый этап </vt:lpstr>
      <vt:lpstr>Результаты проекта: </vt:lpstr>
      <vt:lpstr>Мероприятия по реализации проекта</vt:lpstr>
      <vt:lpstr>Экскурсия в Ипатовский районный краеведческий музей</vt:lpstr>
      <vt:lpstr>Презентация PowerPoint</vt:lpstr>
      <vt:lpstr>Посещение почтового отделения в  п. Винодельненском  </vt:lpstr>
      <vt:lpstr>Презентация PowerPoint</vt:lpstr>
      <vt:lpstr>Презентация PowerPoint</vt:lpstr>
      <vt:lpstr>Посещение МКДОУ д/с №9 «Солнышко»  п. Винодельненский</vt:lpstr>
      <vt:lpstr>Презентация PowerPoint</vt:lpstr>
      <vt:lpstr>Экскурсия в ЗАО СХП «Агроинвест»  в п. Винодельненский. </vt:lpstr>
      <vt:lpstr>Презентация PowerPoint</vt:lpstr>
      <vt:lpstr>Посещение ФАП п.Винодельненского</vt:lpstr>
      <vt:lpstr>Презентация PowerPoint</vt:lpstr>
      <vt:lpstr>Экскурсия в МКУ Винодельненский ДК сельская библиотека</vt:lpstr>
      <vt:lpstr>Презентация PowerPoint</vt:lpstr>
      <vt:lpstr>Хозяйственно-обслуживающий персонал ГБСУСОН «Дербетовский ДДИ»</vt:lpstr>
      <vt:lpstr>Презентация PowerPoint</vt:lpstr>
      <vt:lpstr>Посещение цирка-шапито «Огни Санкт-Петербурга» в городе Ипатово.  </vt:lpstr>
      <vt:lpstr>Презентация PowerPoint</vt:lpstr>
      <vt:lpstr>Экскурсия в студию развития личности «Гармония» города Ипатово</vt:lpstr>
      <vt:lpstr>Экскурсия в студию развития личности «Гармония» города Ипатово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СОЦИАЛЬНО-ПЕДАГОГИЧЕСКИЙ ПРОЕКТ: «Все профессии хороши, выбирай на вкус»</dc:title>
  <dc:creator>Директор</dc:creator>
  <cp:lastModifiedBy>Директор</cp:lastModifiedBy>
  <cp:revision>26</cp:revision>
  <dcterms:created xsi:type="dcterms:W3CDTF">2017-06-02T14:42:26Z</dcterms:created>
  <dcterms:modified xsi:type="dcterms:W3CDTF">2017-09-26T06:46:47Z</dcterms:modified>
</cp:coreProperties>
</file>